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combing hair [20:25-26]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رَبِّ اشْرَحْ لِيْ صَدْرِيْ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Beneficent, the 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combing hair [20:25-26]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اشْرَحْ لِيْ صَدْرِيْ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rabbish-raḥ lī ṣadrī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Lord! Expand my breast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combing hair [20:25-26]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وَيَسِّرْ لِىٓ أَمْرِيْ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wayassir lī amrī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affair easy to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combing hair [20:25-26]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